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73" r:id="rId3"/>
    <p:sldId id="257" r:id="rId4"/>
    <p:sldId id="258" r:id="rId5"/>
    <p:sldId id="260" r:id="rId6"/>
    <p:sldId id="261" r:id="rId7"/>
    <p:sldId id="268" r:id="rId8"/>
    <p:sldId id="262" r:id="rId9"/>
    <p:sldId id="263" r:id="rId10"/>
    <p:sldId id="264" r:id="rId11"/>
    <p:sldId id="269" r:id="rId12"/>
    <p:sldId id="270" r:id="rId13"/>
    <p:sldId id="271" r:id="rId14"/>
    <p:sldId id="272" r:id="rId15"/>
    <p:sldId id="265" r:id="rId16"/>
    <p:sldId id="266" r:id="rId1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4654" autoAdjust="0"/>
  </p:normalViewPr>
  <p:slideViewPr>
    <p:cSldViewPr showGuides="1">
      <p:cViewPr varScale="1">
        <p:scale>
          <a:sx n="100" d="100"/>
          <a:sy n="100" d="100"/>
        </p:scale>
        <p:origin x="-21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27CA7-077D-4F58-92F7-FA8963C13903}" type="datetimeFigureOut">
              <a:rPr lang="en-US"/>
              <a:pPr>
                <a:defRPr/>
              </a:pPr>
              <a:t>2/23/2010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3CC60-FF16-4757-B334-EA8125862B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A343B-31D0-49A8-AAFC-D2121B8EAD1B}" type="datetimeFigureOut">
              <a:rPr lang="en-US"/>
              <a:pPr>
                <a:defRPr/>
              </a:pPr>
              <a:t>2/23/2010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1AE12-D661-4C9E-9D4B-CCC1F6FD2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767D0-C86B-45D0-B7C3-D2ECA36B26A2}" type="datetimeFigureOut">
              <a:rPr lang="en-US"/>
              <a:pPr>
                <a:defRPr/>
              </a:pPr>
              <a:t>2/23/2010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FDD1F-1967-44F0-B419-1FCC161110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D1186-649B-4C64-B162-8C6322D21E96}" type="datetimeFigureOut">
              <a:rPr lang="en-US"/>
              <a:pPr>
                <a:defRPr/>
              </a:pPr>
              <a:t>2/23/2010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75897-C2C0-48E2-A975-A7D4B7EB7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9E415-636A-4A9F-AAA1-FEEA42FD6988}" type="datetimeFigureOut">
              <a:rPr lang="en-US"/>
              <a:pPr>
                <a:defRPr/>
              </a:pPr>
              <a:t>2/23/2010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9A3B0-B9A0-4974-A5E7-C0BFFC09D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50015-87F7-439D-97FA-3350EF8B91D0}" type="datetimeFigureOut">
              <a:rPr lang="en-US"/>
              <a:pPr>
                <a:defRPr/>
              </a:pPr>
              <a:t>2/23/2010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D583A-A173-4CB6-9411-1AB81429A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25867-0D75-43BB-9BDA-D434ED86077B}" type="datetimeFigureOut">
              <a:rPr lang="en-US"/>
              <a:pPr>
                <a:defRPr/>
              </a:pPr>
              <a:t>2/23/2010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B11B0-1AE5-483A-9F84-5B756859F9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3614A-C363-4632-997D-807F23A3FA84}" type="datetimeFigureOut">
              <a:rPr lang="en-US"/>
              <a:pPr>
                <a:defRPr/>
              </a:pPr>
              <a:t>2/23/2010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EA4EC-8DD9-484A-96F0-9CFD8FD92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71C1C-FB6B-4979-9EA1-9B4F92ECD76C}" type="datetimeFigureOut">
              <a:rPr lang="en-US"/>
              <a:pPr>
                <a:defRPr/>
              </a:pPr>
              <a:t>2/23/2010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D5725-3A35-4049-9119-D886C381F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3E798-395C-475D-A606-20A43F997C78}" type="datetimeFigureOut">
              <a:rPr lang="en-US"/>
              <a:pPr>
                <a:defRPr/>
              </a:pPr>
              <a:t>2/23/2010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436DA-6B84-4898-934B-B541FB901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9E399-8D2A-4790-8BA8-14C63E8802C9}" type="datetimeFigureOut">
              <a:rPr lang="en-US"/>
              <a:pPr>
                <a:defRPr/>
              </a:pPr>
              <a:t>2/23/2010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9EE86-C546-4C10-A6ED-8454F0D290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951FA5C-71D5-46B9-B070-D99EC0026F4E}" type="datetimeFigureOut">
              <a:rPr lang="en-US"/>
              <a:pPr>
                <a:defRPr/>
              </a:pPr>
              <a:t>2/23/2010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F4D3119-C7E5-4163-848A-3D89B052A0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9" r:id="rId2"/>
    <p:sldLayoutId id="2147483698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9" r:id="rId9"/>
    <p:sldLayoutId id="2147483695" r:id="rId10"/>
    <p:sldLayoutId id="21474836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Accessing QuickBase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SAMHSA’s Faith and Community Based Support Initiative</a:t>
            </a:r>
            <a:endParaRPr lang="en-US" dirty="0"/>
          </a:p>
        </p:txBody>
      </p:sp>
      <p:pic>
        <p:nvPicPr>
          <p:cNvPr id="5" name="~PP371.WAV">
            <a:hlinkClick r:id="" action="ppaction://media"/>
          </p:cNvPr>
          <p:cNvPicPr>
            <a:picLocks noRot="1" noChangeAspect="1"/>
          </p:cNvPicPr>
          <p:nvPr>
            <a:wavAudioFile r:embed="rId1" name="~PP371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Saving to Bookmarks in Firefox</a:t>
            </a:r>
          </a:p>
        </p:txBody>
      </p:sp>
      <p:sp>
        <p:nvSpPr>
          <p:cNvPr id="14339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340" name="Picture 2" descr="Save to Favorites Firefox Highlighted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1421.WAV">
            <a:hlinkClick r:id="" action="ppaction://media"/>
          </p:cNvPr>
          <p:cNvPicPr>
            <a:picLocks noRot="1" noChangeAspect="1"/>
          </p:cNvPicPr>
          <p:nvPr>
            <a:wavAudioFile r:embed="rId1" name="~PP1421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Saving to Bookmarks in Firefox 2</a:t>
            </a:r>
            <a:endParaRPr lang="en-US" dirty="0"/>
          </a:p>
        </p:txBody>
      </p:sp>
      <p:sp>
        <p:nvSpPr>
          <p:cNvPr id="15363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364" name="Picture 2" descr="Save to Favorites Firefox 2 Highlight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1461.WAV">
            <a:hlinkClick r:id="" action="ppaction://media"/>
          </p:cNvPr>
          <p:cNvPicPr>
            <a:picLocks noRot="1" noChangeAspect="1"/>
          </p:cNvPicPr>
          <p:nvPr>
            <a:wavAudioFile r:embed="rId1" name="~PP1461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mtClean="0"/>
              <a:t>Accessing QuickBase the 2</a:t>
            </a:r>
            <a:r>
              <a:rPr baseline="30000" smtClean="0"/>
              <a:t>nd</a:t>
            </a:r>
            <a:r>
              <a:rPr smtClean="0"/>
              <a:t> Time and Afterwards</a:t>
            </a:r>
            <a:endParaRPr/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" name="~PP1644.WAV">
            <a:hlinkClick r:id="" action="ppaction://media"/>
          </p:cNvPr>
          <p:cNvPicPr>
            <a:picLocks noRot="1" noChangeAspect="1"/>
          </p:cNvPicPr>
          <p:nvPr>
            <a:wavAudioFile r:embed="rId1" name="~PP1644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Going to QuickBase from Internet Explorer</a:t>
            </a:r>
            <a:endParaRPr lang="en-US" dirty="0"/>
          </a:p>
        </p:txBody>
      </p:sp>
      <p:pic>
        <p:nvPicPr>
          <p:cNvPr id="17411" name="Content Placeholder 5" descr="Access QuickBase from Favorites IE Highlighte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5750" y="0"/>
            <a:ext cx="8572500" cy="6858000"/>
          </a:xfrm>
        </p:spPr>
      </p:pic>
      <p:pic>
        <p:nvPicPr>
          <p:cNvPr id="5" name="~PP2230.WAV">
            <a:hlinkClick r:id="" action="ppaction://media"/>
          </p:cNvPr>
          <p:cNvPicPr>
            <a:picLocks noRot="1" noChangeAspect="1"/>
          </p:cNvPicPr>
          <p:nvPr>
            <a:wavAudioFile r:embed="rId1" name="~PP2230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Going to QuickBase from Firefox</a:t>
            </a:r>
            <a:endParaRPr lang="en-US" dirty="0"/>
          </a:p>
        </p:txBody>
      </p:sp>
      <p:pic>
        <p:nvPicPr>
          <p:cNvPr id="18435" name="Content Placeholder 3" descr="Access QuickBase from Bookmarks Firefox Highlighed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5750" y="0"/>
            <a:ext cx="8572500" cy="6858000"/>
          </a:xfrm>
        </p:spPr>
      </p:pic>
      <p:pic>
        <p:nvPicPr>
          <p:cNvPr id="6" name="~PP820.WAV">
            <a:hlinkClick r:id="" action="ppaction://media"/>
          </p:cNvPr>
          <p:cNvPicPr>
            <a:picLocks noRot="1" noChangeAspect="1"/>
          </p:cNvPicPr>
          <p:nvPr>
            <a:wavAudioFile r:embed="rId1" name="~PP820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Signing In from QuickBase.com</a:t>
            </a:r>
          </a:p>
        </p:txBody>
      </p:sp>
      <p:sp>
        <p:nvSpPr>
          <p:cNvPr id="19459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9460" name="Picture 3" descr="QuickBase Home Page With Sign In Highlighted 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3170.WAV">
            <a:hlinkClick r:id="" action="ppaction://media"/>
          </p:cNvPr>
          <p:cNvPicPr>
            <a:picLocks noRot="1" noChangeAspect="1"/>
          </p:cNvPicPr>
          <p:nvPr>
            <a:wavAudioFile r:embed="rId1" name="~PP3170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Signing In from QuickBase.com 2</a:t>
            </a:r>
            <a:endParaRPr lang="en-US" dirty="0"/>
          </a:p>
        </p:txBody>
      </p:sp>
      <p:sp>
        <p:nvSpPr>
          <p:cNvPr id="20483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484" name="Picture 2" descr="Sign In Page With Data Entered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1152.WAV">
            <a:hlinkClick r:id="" action="ppaction://media"/>
          </p:cNvPr>
          <p:cNvPicPr>
            <a:picLocks noRot="1" noChangeAspect="1"/>
          </p:cNvPicPr>
          <p:nvPr>
            <a:wavAudioFile r:embed="rId1" name="~PP1152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mtClean="0"/>
              <a:t>Accessing QuickBase from the Invitational Email</a:t>
            </a:r>
            <a:endParaRPr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" name="~PP1987.WAV">
            <a:hlinkClick r:id="" action="ppaction://media"/>
          </p:cNvPr>
          <p:cNvPicPr>
            <a:picLocks noRot="1" noChangeAspect="1"/>
          </p:cNvPicPr>
          <p:nvPr>
            <a:wavAudioFile r:embed="rId1" name="~PP1987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Receiving Your Invitational Email</a:t>
            </a:r>
            <a:endParaRPr lang="en-US" dirty="0"/>
          </a:p>
        </p:txBody>
      </p:sp>
      <p:sp>
        <p:nvSpPr>
          <p:cNvPr id="717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172" name="Picture 2" descr="Email Arrived Highlight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~PP1761.WAV">
            <a:hlinkClick r:id="" action="ppaction://media"/>
          </p:cNvPr>
          <p:cNvPicPr>
            <a:picLocks noRot="1" noChangeAspect="1"/>
          </p:cNvPicPr>
          <p:nvPr>
            <a:wavAudioFile r:embed="rId1" name="~PP1761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Opening Your Invitational Email</a:t>
            </a:r>
          </a:p>
        </p:txBody>
      </p:sp>
      <p:sp>
        <p:nvSpPr>
          <p:cNvPr id="819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196" name="Picture 2" descr="Invitation Email Highlighted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1754.WAV">
            <a:hlinkClick r:id="" action="ppaction://media"/>
          </p:cNvPr>
          <p:cNvPicPr>
            <a:picLocks noRot="1" noChangeAspect="1"/>
          </p:cNvPicPr>
          <p:nvPr>
            <a:wavAudioFile r:embed="rId1" name="~PP1754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Registering With QuickBase</a:t>
            </a:r>
          </a:p>
        </p:txBody>
      </p:sp>
      <p:sp>
        <p:nvSpPr>
          <p:cNvPr id="9219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220" name="Picture 4" descr="Registration screen with data filled i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1129.WAV">
            <a:hlinkClick r:id="" action="ppaction://media"/>
          </p:cNvPr>
          <p:cNvPicPr>
            <a:picLocks noRot="1" noChangeAspect="1"/>
          </p:cNvPicPr>
          <p:nvPr>
            <a:wavAudioFile r:embed="rId1" name="~PP1129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Overview Page</a:t>
            </a:r>
          </a:p>
        </p:txBody>
      </p:sp>
      <p:sp>
        <p:nvSpPr>
          <p:cNvPr id="10243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244" name="Picture 4" descr="Overview pa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2187.WAV">
            <a:hlinkClick r:id="" action="ppaction://media"/>
          </p:cNvPr>
          <p:cNvPicPr>
            <a:picLocks noRot="1" noChangeAspect="1"/>
          </p:cNvPicPr>
          <p:nvPr>
            <a:wavAudioFile r:embed="rId1" name="~PP2187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mtClean="0"/>
              <a:t>Saving the Page to Your Favorites</a:t>
            </a:r>
            <a:endParaRPr/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" name="~PP542.WAV">
            <a:hlinkClick r:id="" action="ppaction://media"/>
          </p:cNvPr>
          <p:cNvPicPr>
            <a:picLocks noRot="1" noChangeAspect="1"/>
          </p:cNvPicPr>
          <p:nvPr>
            <a:wavAudioFile r:embed="rId1" name="~PP542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Saving to Favorites in Internet Explorer</a:t>
            </a:r>
            <a:endParaRPr lang="en-US" dirty="0"/>
          </a:p>
        </p:txBody>
      </p:sp>
      <p:sp>
        <p:nvSpPr>
          <p:cNvPr id="12291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2292" name="Picture 2" descr="Save to Favorites IE Highlight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1968.WAV">
            <a:hlinkClick r:id="" action="ppaction://media"/>
          </p:cNvPr>
          <p:cNvPicPr>
            <a:picLocks noRot="1" noChangeAspect="1"/>
          </p:cNvPicPr>
          <p:nvPr>
            <a:wavAudioFile r:embed="rId1" name="~PP1968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Saving to Favorites in Internet Explorer 2</a:t>
            </a:r>
            <a:endParaRPr lang="en-US" dirty="0"/>
          </a:p>
        </p:txBody>
      </p:sp>
      <p:sp>
        <p:nvSpPr>
          <p:cNvPr id="13315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316" name="Picture 2" descr="Save to Favorites IE 2 Highlight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490.WAV">
            <a:hlinkClick r:id="" action="ppaction://media"/>
          </p:cNvPr>
          <p:cNvPicPr>
            <a:picLocks noRot="1" noChangeAspect="1"/>
          </p:cNvPicPr>
          <p:nvPr>
            <a:wavAudioFile r:embed="rId1" name="~PP490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680</TotalTime>
  <Words>86</Words>
  <Application>Microsoft Office PowerPoint</Application>
  <PresentationFormat>On-screen Show (4:3)</PresentationFormat>
  <Paragraphs>17</Paragraphs>
  <Slides>16</Slides>
  <Notes>0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Flow</vt:lpstr>
      <vt:lpstr>Accessing QuickBase</vt:lpstr>
      <vt:lpstr>Accessing QuickBase from the Invitational Email</vt:lpstr>
      <vt:lpstr>Receiving Your Invitational Email</vt:lpstr>
      <vt:lpstr>Opening Your Invitational Email</vt:lpstr>
      <vt:lpstr>Registering With QuickBase</vt:lpstr>
      <vt:lpstr>The Overview Page</vt:lpstr>
      <vt:lpstr>Saving the Page to Your Favorites</vt:lpstr>
      <vt:lpstr>Saving to Favorites in Internet Explorer</vt:lpstr>
      <vt:lpstr>Saving to Favorites in Internet Explorer 2</vt:lpstr>
      <vt:lpstr>Saving to Bookmarks in Firefox</vt:lpstr>
      <vt:lpstr>Saving to Bookmarks in Firefox 2</vt:lpstr>
      <vt:lpstr>Accessing QuickBase the 2nd Time and Afterwards</vt:lpstr>
      <vt:lpstr>Going to QuickBase from Internet Explorer</vt:lpstr>
      <vt:lpstr>Going to QuickBase from Firefox</vt:lpstr>
      <vt:lpstr>Signing In from QuickBase.com</vt:lpstr>
      <vt:lpstr>Signing In from QuickBase.com 2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Larry Haworth</dc:creator>
  <cp:lastModifiedBy>Larry Haworth</cp:lastModifiedBy>
  <cp:revision>73</cp:revision>
  <dcterms:created xsi:type="dcterms:W3CDTF">2009-11-25T20:59:39Z</dcterms:created>
  <dcterms:modified xsi:type="dcterms:W3CDTF">2010-02-23T19:14:58Z</dcterms:modified>
</cp:coreProperties>
</file>