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62" r:id="rId3"/>
    <p:sldId id="263" r:id="rId4"/>
    <p:sldId id="264"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214" autoAdjust="0"/>
  </p:normalViewPr>
  <p:slideViewPr>
    <p:cSldViewPr showGuides="1">
      <p:cViewPr varScale="1">
        <p:scale>
          <a:sx n="93" d="100"/>
          <a:sy n="93" d="100"/>
        </p:scale>
        <p:origin x="-4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86E86-2A3E-4C5E-B2CC-E3D80102F1FD}" type="datetimeFigureOut">
              <a:rPr lang="en-US" smtClean="0"/>
              <a:pPr/>
              <a:t>2/22/2010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8537D-404F-4A27-B9A2-F4929CE017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just">
              <a:spcBef>
                <a:spcPts val="0"/>
              </a:spcBef>
              <a:spcAft>
                <a:spcPts val="600"/>
              </a:spcAft>
            </a:pPr>
            <a:r>
              <a:rPr lang="en-US" sz="1200" dirty="0" smtClean="0">
                <a:latin typeface="Constantia"/>
                <a:ea typeface="Times New Roman"/>
                <a:cs typeface="Times New Roman"/>
              </a:rPr>
              <a:t>The My QuickBase page</a:t>
            </a:r>
          </a:p>
          <a:p>
            <a:endParaRPr lang="en-US" dirty="0"/>
          </a:p>
          <a:p>
            <a:pPr marL="342900" marR="0" lvl="0" indent="-342900" algn="just">
              <a:spcBef>
                <a:spcPts val="0"/>
              </a:spcBef>
              <a:spcAft>
                <a:spcPts val="600"/>
              </a:spcAft>
              <a:buFont typeface="+mj-lt"/>
              <a:buAutoNum type="romanLcPeriod"/>
              <a:tabLst>
                <a:tab pos="228600" algn="l"/>
                <a:tab pos="457200" algn="l"/>
              </a:tabLst>
            </a:pPr>
            <a:r>
              <a:rPr lang="en-US" sz="1200" dirty="0" smtClean="0">
                <a:latin typeface="Constantia"/>
                <a:ea typeface="Times New Roman"/>
                <a:cs typeface="Times New Roman"/>
              </a:rPr>
              <a:t>Says “My QuickBase” at the upper left corner</a:t>
            </a:r>
          </a:p>
        </p:txBody>
      </p:sp>
      <p:sp>
        <p:nvSpPr>
          <p:cNvPr id="4" name="Slide Number Placeholder 3"/>
          <p:cNvSpPr>
            <a:spLocks noGrp="1"/>
          </p:cNvSpPr>
          <p:nvPr>
            <p:ph type="sldNum" sz="quarter" idx="10"/>
          </p:nvPr>
        </p:nvSpPr>
        <p:spPr/>
        <p:txBody>
          <a:bodyPr/>
          <a:lstStyle/>
          <a:p>
            <a:fld id="{F6D8537D-404F-4A27-B9A2-F4929CE0175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just">
              <a:spcBef>
                <a:spcPts val="0"/>
              </a:spcBef>
              <a:spcAft>
                <a:spcPts val="600"/>
              </a:spcAft>
            </a:pPr>
            <a:r>
              <a:rPr lang="en-US" sz="1200" dirty="0" smtClean="0">
                <a:latin typeface="Constantia"/>
                <a:ea typeface="Times New Roman"/>
                <a:cs typeface="Times New Roman"/>
              </a:rPr>
              <a:t>The My QuickBase page</a:t>
            </a:r>
          </a:p>
          <a:p>
            <a:endParaRPr lang="en-US" dirty="0"/>
          </a:p>
          <a:p>
            <a:pPr marL="342900" marR="0" lvl="0" indent="-342900" algn="just">
              <a:spcBef>
                <a:spcPts val="0"/>
              </a:spcBef>
              <a:spcAft>
                <a:spcPts val="600"/>
              </a:spcAft>
              <a:buFont typeface="+mj-lt"/>
              <a:buAutoNum type="romanLcPeriod"/>
              <a:tabLst>
                <a:tab pos="228600" algn="l"/>
                <a:tab pos="457200" algn="l"/>
              </a:tabLst>
            </a:pPr>
            <a:r>
              <a:rPr lang="en-US" sz="1200" dirty="0" smtClean="0">
                <a:latin typeface="Constantia"/>
                <a:ea typeface="Times New Roman"/>
                <a:cs typeface="Times New Roman"/>
              </a:rPr>
              <a:t>Says “My QuickBase” at the upper left corner</a:t>
            </a:r>
          </a:p>
        </p:txBody>
      </p:sp>
      <p:sp>
        <p:nvSpPr>
          <p:cNvPr id="4" name="Slide Number Placeholder 3"/>
          <p:cNvSpPr>
            <a:spLocks noGrp="1"/>
          </p:cNvSpPr>
          <p:nvPr>
            <p:ph type="sldNum" sz="quarter" idx="10"/>
          </p:nvPr>
        </p:nvSpPr>
        <p:spPr/>
        <p:txBody>
          <a:bodyPr/>
          <a:lstStyle/>
          <a:p>
            <a:fld id="{F6D8537D-404F-4A27-B9A2-F4929CE0175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just">
              <a:spcBef>
                <a:spcPts val="0"/>
              </a:spcBef>
              <a:spcAft>
                <a:spcPts val="600"/>
              </a:spcAft>
            </a:pPr>
            <a:r>
              <a:rPr lang="en-US" sz="1200" dirty="0" smtClean="0">
                <a:latin typeface="Constantia"/>
                <a:ea typeface="Times New Roman"/>
                <a:cs typeface="Times New Roman"/>
              </a:rPr>
              <a:t>The My QuickBase page</a:t>
            </a:r>
          </a:p>
          <a:p>
            <a:endParaRPr lang="en-US" dirty="0"/>
          </a:p>
          <a:p>
            <a:pPr marL="342900" marR="0" lvl="0" indent="-342900" algn="just">
              <a:spcBef>
                <a:spcPts val="0"/>
              </a:spcBef>
              <a:spcAft>
                <a:spcPts val="600"/>
              </a:spcAft>
              <a:buFont typeface="+mj-lt"/>
              <a:buAutoNum type="romanLcPeriod"/>
              <a:tabLst>
                <a:tab pos="228600" algn="l"/>
                <a:tab pos="457200" algn="l"/>
              </a:tabLst>
            </a:pPr>
            <a:r>
              <a:rPr lang="en-US" sz="1200" dirty="0" smtClean="0">
                <a:latin typeface="Constantia"/>
                <a:ea typeface="Times New Roman"/>
                <a:cs typeface="Times New Roman"/>
              </a:rPr>
              <a:t>Says “My QuickBase” at the upper left corner</a:t>
            </a:r>
          </a:p>
        </p:txBody>
      </p:sp>
      <p:sp>
        <p:nvSpPr>
          <p:cNvPr id="4" name="Slide Number Placeholder 3"/>
          <p:cNvSpPr>
            <a:spLocks noGrp="1"/>
          </p:cNvSpPr>
          <p:nvPr>
            <p:ph type="sldNum" sz="quarter" idx="10"/>
          </p:nvPr>
        </p:nvSpPr>
        <p:spPr/>
        <p:txBody>
          <a:bodyPr/>
          <a:lstStyle/>
          <a:p>
            <a:fld id="{F6D8537D-404F-4A27-B9A2-F4929CE01752}"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ADE7F04-E942-4947-B79B-BAF616A6912A}" type="datetimeFigureOut">
              <a:rPr lang="en-US" smtClean="0"/>
              <a:pPr/>
              <a:t>2/22/2010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2C1910D-F1E1-4673-BA7D-7E1CDDCC19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DE7F04-E942-4947-B79B-BAF616A6912A}" type="datetimeFigureOut">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1910D-F1E1-4673-BA7D-7E1CDDCC19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DE7F04-E942-4947-B79B-BAF616A6912A}" type="datetimeFigureOut">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1910D-F1E1-4673-BA7D-7E1CDDCC19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DE7F04-E942-4947-B79B-BAF616A6912A}" type="datetimeFigureOut">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1910D-F1E1-4673-BA7D-7E1CDDCC19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ADE7F04-E942-4947-B79B-BAF616A6912A}" type="datetimeFigureOut">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1910D-F1E1-4673-BA7D-7E1CDDCC19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DE7F04-E942-4947-B79B-BAF616A6912A}" type="datetimeFigureOut">
              <a:rPr lang="en-US" smtClean="0"/>
              <a:pPr/>
              <a:t>2/22/2010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1910D-F1E1-4673-BA7D-7E1CDDCC19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ADE7F04-E942-4947-B79B-BAF616A6912A}" type="datetimeFigureOut">
              <a:rPr lang="en-US" smtClean="0"/>
              <a:pPr/>
              <a:t>2/22/2010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1910D-F1E1-4673-BA7D-7E1CDDCC19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ADE7F04-E942-4947-B79B-BAF616A6912A}" type="datetimeFigureOut">
              <a:rPr lang="en-US" smtClean="0"/>
              <a:pPr/>
              <a:t>2/22/2010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1910D-F1E1-4673-BA7D-7E1CDDCC19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E7F04-E942-4947-B79B-BAF616A6912A}" type="datetimeFigureOut">
              <a:rPr lang="en-US" smtClean="0"/>
              <a:pPr/>
              <a:t>2/22/2010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1910D-F1E1-4673-BA7D-7E1CDDCC19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DE7F04-E942-4947-B79B-BAF616A6912A}" type="datetimeFigureOut">
              <a:rPr lang="en-US" smtClean="0"/>
              <a:pPr/>
              <a:t>2/22/2010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1910D-F1E1-4673-BA7D-7E1CDDCC19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ADE7F04-E942-4947-B79B-BAF616A6912A}" type="datetimeFigureOut">
              <a:rPr lang="en-US" smtClean="0"/>
              <a:pPr/>
              <a:t>2/22/2010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2C1910D-F1E1-4673-BA7D-7E1CDDCC195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ADE7F04-E942-4947-B79B-BAF616A6912A}" type="datetimeFigureOut">
              <a:rPr lang="en-US" smtClean="0"/>
              <a:pPr/>
              <a:t>2/22/2010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C1910D-F1E1-4673-BA7D-7E1CDDCC195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Printing Your Reports in QuickBase</a:t>
            </a:r>
            <a:endParaRPr lang="en-US" dirty="0"/>
          </a:p>
        </p:txBody>
      </p:sp>
      <p:sp>
        <p:nvSpPr>
          <p:cNvPr id="3" name="Subtitle 2"/>
          <p:cNvSpPr>
            <a:spLocks noGrp="1"/>
          </p:cNvSpPr>
          <p:nvPr>
            <p:ph type="subTitle" idx="1"/>
          </p:nvPr>
        </p:nvSpPr>
        <p:spPr/>
        <p:txBody>
          <a:bodyPr/>
          <a:lstStyle/>
          <a:p>
            <a:r>
              <a:rPr lang="en-US" dirty="0" smtClean="0"/>
              <a:t>SAMHSA’s Faith and Community Based Support Initiative</a:t>
            </a:r>
          </a:p>
          <a:p>
            <a:endParaRPr lang="en-US" dirty="0"/>
          </a:p>
        </p:txBody>
      </p:sp>
      <p:pic>
        <p:nvPicPr>
          <p:cNvPr id="5" name="~PP4067.WAV">
            <a:hlinkClick r:id="" action="ppaction://media"/>
          </p:cNvPr>
          <p:cNvPicPr>
            <a:picLocks noRot="1" noChangeAspect="1"/>
          </p:cNvPicPr>
          <p:nvPr>
            <a:wavAudioFile r:embed="rId1" name="~PP4067.WAV"/>
          </p:nvPr>
        </p:nvPicPr>
        <p:blipFill>
          <a:blip r:embed="rId3" cstate="print"/>
          <a:stretch>
            <a:fillRect/>
          </a:stretch>
        </p:blipFill>
        <p:spPr>
          <a:xfrm>
            <a:off x="8724900" y="6438900"/>
            <a:ext cx="304800" cy="304800"/>
          </a:xfrm>
          <a:prstGeom prst="rect">
            <a:avLst/>
          </a:prstGeom>
        </p:spPr>
      </p:pic>
    </p:spTree>
  </p:cSld>
  <p:clrMapOvr>
    <a:masterClrMapping/>
  </p:clrMapOvr>
  <p:transition advTm="1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512"/>
            <a:ext cx="8229600" cy="856488"/>
          </a:xfrm>
        </p:spPr>
        <p:txBody>
          <a:bodyPr/>
          <a:lstStyle/>
          <a:p>
            <a:r>
              <a:rPr lang="en-US" dirty="0" smtClean="0"/>
              <a:t>Print from Your Browser</a:t>
            </a:r>
            <a:endParaRPr lang="en-US" dirty="0"/>
          </a:p>
        </p:txBody>
      </p:sp>
      <p:sp>
        <p:nvSpPr>
          <p:cNvPr id="8" name="Content Placeholder 7"/>
          <p:cNvSpPr>
            <a:spLocks noGrp="1"/>
          </p:cNvSpPr>
          <p:nvPr>
            <p:ph idx="1"/>
          </p:nvPr>
        </p:nvSpPr>
        <p:spPr>
          <a:xfrm>
            <a:off x="457200" y="1478280"/>
            <a:ext cx="8305800" cy="1722120"/>
          </a:xfrm>
        </p:spPr>
        <p:txBody>
          <a:bodyPr>
            <a:normAutofit/>
          </a:bodyPr>
          <a:lstStyle/>
          <a:p>
            <a:pPr lvl="0"/>
            <a:r>
              <a:rPr lang="en-US" sz="2000" dirty="0" smtClean="0"/>
              <a:t>There </a:t>
            </a:r>
            <a:r>
              <a:rPr lang="en-US" sz="2000" dirty="0" smtClean="0"/>
              <a:t>are two ways to print your report.  One is to print it from your browser’s File menu.  To do this, go to the File menu and select “Print…”  The problem with this is that it will only print the part of the report currently visible on your computer screen.  It will not print the whole report if the report is too long to fit in your computer screen</a:t>
            </a:r>
            <a:r>
              <a:rPr lang="en-US" sz="2000" dirty="0" smtClean="0"/>
              <a:t>.</a:t>
            </a:r>
            <a:endParaRPr lang="en-US" sz="2000" dirty="0" smtClean="0"/>
          </a:p>
        </p:txBody>
      </p:sp>
      <p:pic>
        <p:nvPicPr>
          <p:cNvPr id="6" name="Picture 5" descr="Print from Browser.jpg"/>
          <p:cNvPicPr>
            <a:picLocks noChangeAspect="1"/>
          </p:cNvPicPr>
          <p:nvPr/>
        </p:nvPicPr>
        <p:blipFill>
          <a:blip r:embed="rId4" cstate="print"/>
          <a:stretch>
            <a:fillRect/>
          </a:stretch>
        </p:blipFill>
        <p:spPr>
          <a:xfrm>
            <a:off x="0" y="3124200"/>
            <a:ext cx="9144000" cy="3881698"/>
          </a:xfrm>
          <a:prstGeom prst="rect">
            <a:avLst/>
          </a:prstGeom>
        </p:spPr>
      </p:pic>
      <p:sp>
        <p:nvSpPr>
          <p:cNvPr id="9" name="Oval 8"/>
          <p:cNvSpPr/>
          <p:nvPr/>
        </p:nvSpPr>
        <p:spPr>
          <a:xfrm>
            <a:off x="-304800" y="5334000"/>
            <a:ext cx="1676400" cy="304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1524000" y="5313452"/>
            <a:ext cx="1219200" cy="381000"/>
          </a:xfrm>
          <a:prstGeom prst="leftArrow">
            <a:avLst/>
          </a:prstGeom>
          <a:solidFill>
            <a:srgbClr val="FF0000"/>
          </a:solidFill>
          <a:ln w="635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P2064.WAV">
            <a:hlinkClick r:id="" action="ppaction://media"/>
          </p:cNvPr>
          <p:cNvPicPr>
            <a:picLocks noRot="1" noChangeAspect="1"/>
          </p:cNvPicPr>
          <p:nvPr>
            <a:wavAudioFile r:embed="rId1" name="~PP2064.WAV"/>
          </p:nvPr>
        </p:nvPicPr>
        <p:blipFill>
          <a:blip r:embed="rId5" cstate="print"/>
          <a:stretch>
            <a:fillRect/>
          </a:stretch>
        </p:blipFill>
        <p:spPr>
          <a:xfrm>
            <a:off x="8724900" y="6438900"/>
            <a:ext cx="304800" cy="304800"/>
          </a:xfrm>
          <a:prstGeom prst="rect">
            <a:avLst/>
          </a:prstGeom>
        </p:spPr>
      </p:pic>
    </p:spTree>
  </p:cSld>
  <p:clrMapOvr>
    <a:masterClrMapping/>
  </p:clrMapOvr>
  <p:transition advTm="2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Print from Your Browser</a:t>
            </a:r>
            <a:endParaRPr lang="en-US" dirty="0"/>
          </a:p>
        </p:txBody>
      </p:sp>
      <p:sp>
        <p:nvSpPr>
          <p:cNvPr id="8" name="Content Placeholder 7"/>
          <p:cNvSpPr>
            <a:spLocks noGrp="1"/>
          </p:cNvSpPr>
          <p:nvPr>
            <p:ph idx="1"/>
          </p:nvPr>
        </p:nvSpPr>
        <p:spPr>
          <a:xfrm>
            <a:off x="457200" y="1612392"/>
            <a:ext cx="8229600" cy="1264920"/>
          </a:xfrm>
        </p:spPr>
        <p:txBody>
          <a:bodyPr>
            <a:normAutofit lnSpcReduction="10000"/>
          </a:bodyPr>
          <a:lstStyle/>
          <a:p>
            <a:pPr lvl="0"/>
            <a:r>
              <a:rPr lang="en-US" dirty="0" smtClean="0"/>
              <a:t>The </a:t>
            </a:r>
            <a:r>
              <a:rPr lang="en-US" dirty="0" smtClean="0"/>
              <a:t>better way is to click on the Customize menu on the far left of your QuickBase </a:t>
            </a:r>
            <a:r>
              <a:rPr lang="en-US" dirty="0" smtClean="0"/>
              <a:t>page, above the black button.</a:t>
            </a:r>
          </a:p>
        </p:txBody>
      </p:sp>
      <p:grpSp>
        <p:nvGrpSpPr>
          <p:cNvPr id="11" name="Group 10"/>
          <p:cNvGrpSpPr/>
          <p:nvPr/>
        </p:nvGrpSpPr>
        <p:grpSpPr>
          <a:xfrm>
            <a:off x="228600" y="2920828"/>
            <a:ext cx="8229600" cy="3860972"/>
            <a:chOff x="228600" y="2590800"/>
            <a:chExt cx="8229600" cy="3860972"/>
          </a:xfrm>
        </p:grpSpPr>
        <p:pic>
          <p:nvPicPr>
            <p:cNvPr id="6" name="Picture 5" descr="Print from Customize a.jpg"/>
            <p:cNvPicPr>
              <a:picLocks noChangeAspect="1"/>
            </p:cNvPicPr>
            <p:nvPr/>
          </p:nvPicPr>
          <p:blipFill>
            <a:blip r:embed="rId4" cstate="print"/>
            <a:stretch>
              <a:fillRect/>
            </a:stretch>
          </p:blipFill>
          <p:spPr>
            <a:xfrm>
              <a:off x="304800" y="2590800"/>
              <a:ext cx="8153400" cy="3860972"/>
            </a:xfrm>
            <a:prstGeom prst="rect">
              <a:avLst/>
            </a:prstGeom>
          </p:spPr>
        </p:pic>
        <p:sp>
          <p:nvSpPr>
            <p:cNvPr id="7" name="Oval 6"/>
            <p:cNvSpPr/>
            <p:nvPr/>
          </p:nvSpPr>
          <p:spPr>
            <a:xfrm>
              <a:off x="228600" y="5334000"/>
              <a:ext cx="1219200" cy="381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1676400" y="5358830"/>
              <a:ext cx="990600" cy="338271"/>
            </a:xfrm>
            <a:prstGeom prst="leftArrow">
              <a:avLst/>
            </a:prstGeom>
            <a:solidFill>
              <a:srgbClr val="FF0000"/>
            </a:solidFill>
            <a:ln w="635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P3869.WAV">
            <a:hlinkClick r:id="" action="ppaction://media"/>
          </p:cNvPr>
          <p:cNvPicPr>
            <a:picLocks noRot="1" noChangeAspect="1"/>
          </p:cNvPicPr>
          <p:nvPr>
            <a:wavAudioFile r:embed="rId1" name="~PP3869.WAV"/>
          </p:nvPr>
        </p:nvPicPr>
        <p:blipFill>
          <a:blip r:embed="rId5" cstate="print"/>
          <a:stretch>
            <a:fillRect/>
          </a:stretch>
        </p:blipFill>
        <p:spPr>
          <a:xfrm>
            <a:off x="8724900" y="6438900"/>
            <a:ext cx="304800" cy="304800"/>
          </a:xfrm>
          <a:prstGeom prst="rect">
            <a:avLst/>
          </a:prstGeom>
        </p:spPr>
      </p:pic>
    </p:spTree>
  </p:cSld>
  <p:clrMapOvr>
    <a:masterClrMapping/>
  </p:clrMapOvr>
  <p:transition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Print from Your Browser</a:t>
            </a:r>
            <a:endParaRPr lang="en-US" dirty="0"/>
          </a:p>
        </p:txBody>
      </p:sp>
      <p:sp>
        <p:nvSpPr>
          <p:cNvPr id="8" name="Content Placeholder 7"/>
          <p:cNvSpPr>
            <a:spLocks noGrp="1"/>
          </p:cNvSpPr>
          <p:nvPr>
            <p:ph idx="1"/>
          </p:nvPr>
        </p:nvSpPr>
        <p:spPr>
          <a:xfrm>
            <a:off x="457200" y="1612392"/>
            <a:ext cx="8229600" cy="1264920"/>
          </a:xfrm>
        </p:spPr>
        <p:txBody>
          <a:bodyPr>
            <a:normAutofit/>
          </a:bodyPr>
          <a:lstStyle/>
          <a:p>
            <a:pPr lvl="0"/>
            <a:r>
              <a:rPr lang="en-US" dirty="0" smtClean="0"/>
              <a:t>Select </a:t>
            </a:r>
            <a:r>
              <a:rPr lang="en-US" dirty="0" smtClean="0"/>
              <a:t>“Print this page” from the bottom of the menu.  This will print the entire length of the report.  </a:t>
            </a:r>
            <a:endParaRPr lang="en-US" dirty="0"/>
          </a:p>
        </p:txBody>
      </p:sp>
      <p:grpSp>
        <p:nvGrpSpPr>
          <p:cNvPr id="9" name="Group 8"/>
          <p:cNvGrpSpPr/>
          <p:nvPr/>
        </p:nvGrpSpPr>
        <p:grpSpPr>
          <a:xfrm>
            <a:off x="228600" y="2458948"/>
            <a:ext cx="8382000" cy="4325666"/>
            <a:chOff x="228600" y="2532334"/>
            <a:chExt cx="8382000" cy="4325666"/>
          </a:xfrm>
        </p:grpSpPr>
        <p:pic>
          <p:nvPicPr>
            <p:cNvPr id="5" name="Picture 4" descr="Print from Customize 1.jpg"/>
            <p:cNvPicPr>
              <a:picLocks noChangeAspect="1"/>
            </p:cNvPicPr>
            <p:nvPr/>
          </p:nvPicPr>
          <p:blipFill>
            <a:blip r:embed="rId4" cstate="print"/>
            <a:stretch>
              <a:fillRect/>
            </a:stretch>
          </p:blipFill>
          <p:spPr>
            <a:xfrm>
              <a:off x="228600" y="2532334"/>
              <a:ext cx="8382000" cy="4325666"/>
            </a:xfrm>
            <a:prstGeom prst="rect">
              <a:avLst/>
            </a:prstGeom>
          </p:spPr>
        </p:pic>
        <p:sp>
          <p:nvSpPr>
            <p:cNvPr id="6" name="Oval 5"/>
            <p:cNvSpPr/>
            <p:nvPr/>
          </p:nvSpPr>
          <p:spPr>
            <a:xfrm>
              <a:off x="228600" y="6452170"/>
              <a:ext cx="1371600" cy="381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1752600" y="6477000"/>
              <a:ext cx="838200" cy="381000"/>
            </a:xfrm>
            <a:prstGeom prst="leftArrow">
              <a:avLst/>
            </a:prstGeom>
            <a:solidFill>
              <a:srgbClr val="FF0000"/>
            </a:solidFill>
            <a:ln w="635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P548.WAV">
            <a:hlinkClick r:id="" action="ppaction://media"/>
          </p:cNvPr>
          <p:cNvPicPr>
            <a:picLocks noRot="1" noChangeAspect="1"/>
          </p:cNvPicPr>
          <p:nvPr>
            <a:wavAudioFile r:embed="rId1" name="~PP548.WAV"/>
          </p:nvPr>
        </p:nvPicPr>
        <p:blipFill>
          <a:blip r:embed="rId5" cstate="print"/>
          <a:stretch>
            <a:fillRect/>
          </a:stretch>
        </p:blipFill>
        <p:spPr>
          <a:xfrm>
            <a:off x="8724900" y="6438900"/>
            <a:ext cx="304800" cy="304800"/>
          </a:xfrm>
          <a:prstGeom prst="rect">
            <a:avLst/>
          </a:prstGeom>
        </p:spPr>
      </p:pic>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noFill/>
        <a:ln w="635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472</TotalTime>
  <Words>192</Words>
  <Application>Microsoft Office PowerPoint</Application>
  <PresentationFormat>On-screen Show (4:3)</PresentationFormat>
  <Paragraphs>20</Paragraphs>
  <Slides>4</Slides>
  <Notes>3</Notes>
  <HiddenSlides>0</HiddenSlides>
  <MMClips>4</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Flow</vt:lpstr>
      <vt:lpstr>Printing Your Reports in QuickBase</vt:lpstr>
      <vt:lpstr>Print from Your Browser</vt:lpstr>
      <vt:lpstr>Print from Your Browser</vt:lpstr>
      <vt:lpstr>Print from Your Browser</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Haworth</dc:creator>
  <cp:lastModifiedBy>Larry Haworth</cp:lastModifiedBy>
  <cp:revision>59</cp:revision>
  <dcterms:created xsi:type="dcterms:W3CDTF">2009-11-25T20:59:39Z</dcterms:created>
  <dcterms:modified xsi:type="dcterms:W3CDTF">2010-02-22T19:41:58Z</dcterms:modified>
</cp:coreProperties>
</file>