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472B3F-4B84-48CC-96E9-F92A15FF171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7851648" cy="1828800"/>
          </a:xfrm>
        </p:spPr>
        <p:txBody>
          <a:bodyPr/>
          <a:lstStyle/>
          <a:p>
            <a:r>
              <a:rPr lang="en-US" dirty="0" smtClean="0"/>
              <a:t>Saving and Resuming Your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" y="3886200"/>
            <a:ext cx="7854696" cy="1752600"/>
          </a:xfrm>
        </p:spPr>
        <p:txBody>
          <a:bodyPr/>
          <a:lstStyle/>
          <a:p>
            <a:r>
              <a:rPr lang="en-US" dirty="0" smtClean="0"/>
              <a:t>SAMHSA’s Faith and Community Based Support Initiative</a:t>
            </a:r>
            <a:endParaRPr lang="en-US" dirty="0"/>
          </a:p>
        </p:txBody>
      </p:sp>
      <p:pic>
        <p:nvPicPr>
          <p:cNvPr id="6" name="~PP2916.WAV">
            <a:hlinkClick r:id="" action="ppaction://media"/>
          </p:cNvPr>
          <p:cNvPicPr>
            <a:picLocks noRot="1" noChangeAspect="1"/>
          </p:cNvPicPr>
          <p:nvPr>
            <a:wavAudioFile r:embed="rId1" name="~PP2916.WAV"/>
          </p:nvPr>
        </p:nvPicPr>
        <p:blipFill>
          <a:blip r:embed="rId3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275"/>
            <a:ext cx="8229600" cy="1143000"/>
          </a:xfrm>
        </p:spPr>
        <p:txBody>
          <a:bodyPr/>
          <a:lstStyle/>
          <a:p>
            <a:r>
              <a:rPr lang="en-US" dirty="0" smtClean="0"/>
              <a:t>Save a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457200" y="1438275"/>
            <a:ext cx="8077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Click on the Save button at the top or bottom of the report</a:t>
            </a:r>
          </a:p>
        </p:txBody>
      </p:sp>
      <p:pic>
        <p:nvPicPr>
          <p:cNvPr id="6" name="Picture 5" descr="Save 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590800"/>
            <a:ext cx="4297233" cy="1346893"/>
          </a:xfrm>
          <a:prstGeom prst="rect">
            <a:avLst/>
          </a:prstGeom>
        </p:spPr>
      </p:pic>
      <p:pic>
        <p:nvPicPr>
          <p:cNvPr id="7" name="Picture 6" descr="Save Bott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347921"/>
            <a:ext cx="4876800" cy="197169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9600" y="3429000"/>
            <a:ext cx="1219200" cy="381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800" y="4953000"/>
            <a:ext cx="1219200" cy="381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81600" y="259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of the report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29200" y="4800600"/>
            <a:ext cx="762000" cy="1676400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10200" y="541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Bottom of the report</a:t>
            </a:r>
            <a:endParaRPr lang="en-US" dirty="0"/>
          </a:p>
        </p:txBody>
      </p:sp>
      <p:pic>
        <p:nvPicPr>
          <p:cNvPr id="17" name="~PP2626.WAV">
            <a:hlinkClick r:id="" action="ppaction://media"/>
          </p:cNvPr>
          <p:cNvPicPr>
            <a:picLocks noRot="1" noChangeAspect="1"/>
          </p:cNvPicPr>
          <p:nvPr>
            <a:wavAudioFile r:embed="rId1" name="~PP2626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5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Resume Work on Your Progress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0280"/>
            <a:ext cx="8077200" cy="960120"/>
          </a:xfrm>
        </p:spPr>
        <p:txBody>
          <a:bodyPr>
            <a:normAutofit/>
          </a:bodyPr>
          <a:lstStyle/>
          <a:p>
            <a:r>
              <a:rPr lang="en-US" dirty="0" smtClean="0"/>
              <a:t>Click on the blue “Progress Report” button to the right of the black button.</a:t>
            </a:r>
          </a:p>
        </p:txBody>
      </p:sp>
      <p:pic>
        <p:nvPicPr>
          <p:cNvPr id="6" name="Picture 5" descr="Add a new progress report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714" y="3276600"/>
            <a:ext cx="8588572" cy="2509714"/>
          </a:xfrm>
          <a:prstGeom prst="rect">
            <a:avLst/>
          </a:prstGeom>
        </p:spPr>
      </p:pic>
      <p:pic>
        <p:nvPicPr>
          <p:cNvPr id="11" name="~PP3570.WAV">
            <a:hlinkClick r:id="" action="ppaction://media"/>
          </p:cNvPr>
          <p:cNvPicPr>
            <a:picLocks noRot="1" noChangeAspect="1"/>
          </p:cNvPicPr>
          <p:nvPr>
            <a:wavAudioFile r:embed="rId1" name="~PP3570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7880"/>
            <a:ext cx="8229600" cy="807720"/>
          </a:xfrm>
        </p:spPr>
        <p:txBody>
          <a:bodyPr>
            <a:normAutofit/>
          </a:bodyPr>
          <a:lstStyle/>
          <a:p>
            <a:r>
              <a:rPr lang="en-US" dirty="0" smtClean="0"/>
              <a:t>In the dropdown list select “List All”</a:t>
            </a:r>
          </a:p>
        </p:txBody>
      </p:sp>
      <p:pic>
        <p:nvPicPr>
          <p:cNvPr id="6" name="Picture 5" descr="View a progress repor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" y="2708549"/>
            <a:ext cx="9143649" cy="407325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571875" y="6048375"/>
            <a:ext cx="990600" cy="381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4714875" y="6067829"/>
            <a:ext cx="1295400" cy="304800"/>
          </a:xfrm>
          <a:prstGeom prst="leftArrow">
            <a:avLst/>
          </a:prstGeom>
          <a:solidFill>
            <a:srgbClr val="FF0000"/>
          </a:solidFill>
          <a:ln w="635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505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Resume Work on Your Progress Report</a:t>
            </a:r>
            <a:endParaRPr lang="en-US" dirty="0"/>
          </a:p>
        </p:txBody>
      </p:sp>
      <p:pic>
        <p:nvPicPr>
          <p:cNvPr id="11" name="~PP2363.WAV">
            <a:hlinkClick r:id="" action="ppaction://media"/>
          </p:cNvPr>
          <p:cNvPicPr>
            <a:picLocks noRot="1" noChangeAspect="1"/>
          </p:cNvPicPr>
          <p:nvPr>
            <a:wavAudioFile r:embed="rId1" name="~PP2363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680"/>
            <a:ext cx="8305800" cy="14935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Progress Reports are displayed in rows, one report to a row.  At the left of each row are 2 buttons that say “Edit” and “View”.</a:t>
            </a:r>
          </a:p>
          <a:p>
            <a:pPr lvl="1"/>
            <a:r>
              <a:rPr lang="en-US" dirty="0" smtClean="0"/>
              <a:t>Click the Edit button of the report you want to edit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793274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381000" y="5791200"/>
            <a:ext cx="13716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6200000">
            <a:off x="571501" y="5019674"/>
            <a:ext cx="990600" cy="381001"/>
          </a:xfrm>
          <a:prstGeom prst="leftArrow">
            <a:avLst/>
          </a:prstGeom>
          <a:solidFill>
            <a:srgbClr val="FF0000"/>
          </a:solidFill>
          <a:ln w="635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80288"/>
            <a:ext cx="8229600" cy="896112"/>
          </a:xfrm>
        </p:spPr>
        <p:txBody>
          <a:bodyPr anchor="t">
            <a:normAutofit/>
          </a:bodyPr>
          <a:lstStyle/>
          <a:p>
            <a:r>
              <a:rPr lang="en-US" sz="4000" dirty="0" smtClean="0"/>
              <a:t>Resume Work on Your Progress Report</a:t>
            </a:r>
            <a:endParaRPr lang="en-US" sz="4000" dirty="0"/>
          </a:p>
        </p:txBody>
      </p:sp>
      <p:pic>
        <p:nvPicPr>
          <p:cNvPr id="16" name="~PP1315.WAV">
            <a:hlinkClick r:id="" action="ppaction://media"/>
          </p:cNvPr>
          <p:cNvPicPr>
            <a:picLocks noRot="1" noChangeAspect="1"/>
          </p:cNvPicPr>
          <p:nvPr>
            <a:wavAudioFile r:embed="rId1" name="~PP1315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680"/>
            <a:ext cx="8305800" cy="960120"/>
          </a:xfrm>
        </p:spPr>
        <p:txBody>
          <a:bodyPr>
            <a:normAutofit/>
          </a:bodyPr>
          <a:lstStyle/>
          <a:p>
            <a:r>
              <a:rPr lang="en-US" dirty="0" smtClean="0"/>
              <a:t>The Progress Report you selected will be displayed, ready for editing.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80288"/>
            <a:ext cx="8229600" cy="896112"/>
          </a:xfrm>
        </p:spPr>
        <p:txBody>
          <a:bodyPr anchor="t">
            <a:normAutofit/>
          </a:bodyPr>
          <a:lstStyle/>
          <a:p>
            <a:r>
              <a:rPr lang="en-US" sz="4000" dirty="0" smtClean="0"/>
              <a:t>Resume Work on Your Progress Report</a:t>
            </a:r>
            <a:endParaRPr lang="en-US" sz="4000" dirty="0"/>
          </a:p>
        </p:txBody>
      </p:sp>
      <p:pic>
        <p:nvPicPr>
          <p:cNvPr id="9" name="Picture 8" descr="Report to 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27749"/>
            <a:ext cx="9144000" cy="3825451"/>
          </a:xfrm>
          <a:prstGeom prst="rect">
            <a:avLst/>
          </a:prstGeom>
        </p:spPr>
      </p:pic>
      <p:pic>
        <p:nvPicPr>
          <p:cNvPr id="11" name="~PP3118.WAV">
            <a:hlinkClick r:id="" action="ppaction://media"/>
          </p:cNvPr>
          <p:cNvPicPr>
            <a:picLocks noRot="1" noChangeAspect="1"/>
          </p:cNvPicPr>
          <p:nvPr>
            <a:wavAudioFile r:embed="rId1" name="~PP3118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noFill/>
        <a:ln w="635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446</TotalTime>
  <Words>142</Words>
  <Application>Microsoft Office PowerPoint</Application>
  <PresentationFormat>On-screen Show (4:3)</PresentationFormat>
  <Paragraphs>15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Saving and Resuming Your Work</vt:lpstr>
      <vt:lpstr>Save a Report</vt:lpstr>
      <vt:lpstr>Resume Work on Your Progress Report</vt:lpstr>
      <vt:lpstr>Resume Work on Your Progress Report</vt:lpstr>
      <vt:lpstr>Resume Work on Your Progress Report</vt:lpstr>
      <vt:lpstr>Resume Work on Your Progress Report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Progress Reports</dc:title>
  <dc:creator>Larry Haworth</dc:creator>
  <cp:lastModifiedBy>Larry Haworth</cp:lastModifiedBy>
  <cp:revision>36</cp:revision>
  <dcterms:created xsi:type="dcterms:W3CDTF">2009-12-29T18:07:55Z</dcterms:created>
  <dcterms:modified xsi:type="dcterms:W3CDTF">2010-02-23T18:26:09Z</dcterms:modified>
</cp:coreProperties>
</file>