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62" r:id="rId3"/>
    <p:sldId id="265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8214" autoAdjust="0"/>
  </p:normalViewPr>
  <p:slideViewPr>
    <p:cSldViewPr showGuides="1">
      <p:cViewPr varScale="1">
        <p:scale>
          <a:sx n="93" d="100"/>
          <a:sy n="93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86E86-2A3E-4C5E-B2CC-E3D80102F1FD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8537D-404F-4A27-B9A2-F4929CE01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indent="-228600" algn="just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latin typeface="Constantia"/>
                <a:ea typeface="Times New Roman"/>
                <a:cs typeface="Times New Roman"/>
              </a:rPr>
              <a:t>The My QuickBase page</a:t>
            </a:r>
          </a:p>
          <a:p>
            <a:endParaRPr lang="en-US" dirty="0"/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tabLst>
                <a:tab pos="228600" algn="l"/>
                <a:tab pos="457200" algn="l"/>
              </a:tabLst>
            </a:pPr>
            <a:r>
              <a:rPr lang="en-US" sz="1200" dirty="0" smtClean="0">
                <a:latin typeface="Constantia"/>
                <a:ea typeface="Times New Roman"/>
                <a:cs typeface="Times New Roman"/>
              </a:rPr>
              <a:t>Says “My QuickBase” at the upper left corner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8537D-404F-4A27-B9A2-F4929CE0175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indent="-228600" algn="just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latin typeface="Constantia"/>
                <a:ea typeface="Times New Roman"/>
                <a:cs typeface="Times New Roman"/>
              </a:rPr>
              <a:t>The My QuickBase page</a:t>
            </a:r>
          </a:p>
          <a:p>
            <a:endParaRPr lang="en-US" dirty="0"/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tabLst>
                <a:tab pos="228600" algn="l"/>
                <a:tab pos="457200" algn="l"/>
              </a:tabLst>
            </a:pPr>
            <a:r>
              <a:rPr lang="en-US" sz="1200" dirty="0" smtClean="0">
                <a:latin typeface="Constantia"/>
                <a:ea typeface="Times New Roman"/>
                <a:cs typeface="Times New Roman"/>
              </a:rPr>
              <a:t>Says “My QuickBase” at the upper left corner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8537D-404F-4A27-B9A2-F4929CE0175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indent="-228600" algn="just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latin typeface="Constantia"/>
                <a:ea typeface="Times New Roman"/>
                <a:cs typeface="Times New Roman"/>
              </a:rPr>
              <a:t>The My QuickBase page</a:t>
            </a:r>
          </a:p>
          <a:p>
            <a:endParaRPr lang="en-US" dirty="0"/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tabLst>
                <a:tab pos="228600" algn="l"/>
                <a:tab pos="457200" algn="l"/>
              </a:tabLst>
            </a:pPr>
            <a:r>
              <a:rPr lang="en-US" sz="1200" dirty="0" smtClean="0">
                <a:latin typeface="Constantia"/>
                <a:ea typeface="Times New Roman"/>
                <a:cs typeface="Times New Roman"/>
              </a:rPr>
              <a:t>Says “My QuickBase” at the upper left corner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8537D-404F-4A27-B9A2-F4929CE0175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DE7F04-E942-4947-B79B-BAF616A6912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Known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SAMHSA’s Faith and Community Based Support Initiative</a:t>
            </a:r>
          </a:p>
          <a:p>
            <a:endParaRPr lang="en-US" dirty="0"/>
          </a:p>
        </p:txBody>
      </p:sp>
      <p:pic>
        <p:nvPicPr>
          <p:cNvPr id="7" name="~PP4001.WAV">
            <a:hlinkClick r:id="" action="ppaction://media"/>
          </p:cNvPr>
          <p:cNvPicPr>
            <a:picLocks noRot="1" noChangeAspect="1"/>
          </p:cNvPicPr>
          <p:nvPr>
            <a:wavAudioFile r:embed="rId1" name="~PP4001.WAV"/>
          </p:nvPr>
        </p:nvPicPr>
        <p:blipFill>
          <a:blip r:embed="rId3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152264"/>
            <a:ext cx="8229600" cy="4705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7512"/>
            <a:ext cx="8229600" cy="856488"/>
          </a:xfrm>
        </p:spPr>
        <p:txBody>
          <a:bodyPr/>
          <a:lstStyle/>
          <a:p>
            <a:r>
              <a:rPr lang="en-US" dirty="0" smtClean="0"/>
              <a:t>Browser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78280"/>
            <a:ext cx="8305800" cy="731520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/>
              <a:t>Internet Explorer works better than Firefox for some screens such as reports with long columns filled with text.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7200" y="3200400"/>
            <a:ext cx="8534400" cy="838200"/>
          </a:xfrm>
          <a:prstGeom prst="roundRect">
            <a:avLst/>
          </a:prstGeom>
          <a:noFill/>
          <a:ln w="635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~PP617.WAV">
            <a:hlinkClick r:id="" action="ppaction://media"/>
          </p:cNvPr>
          <p:cNvPicPr>
            <a:picLocks noRot="1" noChangeAspect="1"/>
          </p:cNvPicPr>
          <p:nvPr>
            <a:wavAudioFile r:embed="rId1" name="~PP617.WAV"/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161932"/>
            <a:ext cx="8229600" cy="2686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7512"/>
            <a:ext cx="8229600" cy="856488"/>
          </a:xfrm>
        </p:spPr>
        <p:txBody>
          <a:bodyPr/>
          <a:lstStyle/>
          <a:p>
            <a:r>
              <a:rPr lang="en-US" dirty="0" smtClean="0"/>
              <a:t>Browser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78280"/>
            <a:ext cx="8305800" cy="1188720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/>
              <a:t>When you scroll down in Firefox, the heading row disappears, making it difficult to  remember which row is which – that is, what data you’re looking at.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" y="3048000"/>
            <a:ext cx="8382000" cy="1143000"/>
          </a:xfrm>
          <a:prstGeom prst="roundRect">
            <a:avLst/>
          </a:prstGeom>
          <a:noFill/>
          <a:ln w="635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~PP1689.WAV">
            <a:hlinkClick r:id="" action="ppaction://media"/>
          </p:cNvPr>
          <p:cNvPicPr>
            <a:picLocks noRot="1" noChangeAspect="1"/>
          </p:cNvPicPr>
          <p:nvPr>
            <a:wavAudioFile r:embed="rId1" name="~PP1689.WAV"/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7512"/>
            <a:ext cx="8229600" cy="856488"/>
          </a:xfrm>
        </p:spPr>
        <p:txBody>
          <a:bodyPr/>
          <a:lstStyle/>
          <a:p>
            <a:r>
              <a:rPr lang="en-US" dirty="0" smtClean="0"/>
              <a:t>Browser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78280"/>
            <a:ext cx="8305800" cy="731520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/>
              <a:t>But when you scroll down in Internet Explorer, the heading row stays in place, making it easier to tell where you are.</a:t>
            </a:r>
            <a:endParaRPr lang="en-US" sz="2000" dirty="0" smtClean="0"/>
          </a:p>
        </p:txBody>
      </p:sp>
      <p:pic>
        <p:nvPicPr>
          <p:cNvPr id="16" name="Picture 15" descr="Screen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714786"/>
            <a:ext cx="8534400" cy="3914614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52400" y="2514600"/>
            <a:ext cx="8839200" cy="1752600"/>
          </a:xfrm>
          <a:prstGeom prst="roundRect">
            <a:avLst/>
          </a:prstGeom>
          <a:noFill/>
          <a:ln w="635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~PP323.WAV">
            <a:hlinkClick r:id="" action="ppaction://media"/>
          </p:cNvPr>
          <p:cNvPicPr>
            <a:picLocks noRot="1" noChangeAspect="1"/>
          </p:cNvPicPr>
          <p:nvPr>
            <a:wavAudioFile r:embed="rId1" name="~PP323.WAV"/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solidFill>
          <a:srgbClr val="FF0000"/>
        </a:solidFill>
        <a:ln w="63500">
          <a:solidFill>
            <a:srgbClr val="FF0000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637</TotalTime>
  <Words>132</Words>
  <Application>Microsoft Office PowerPoint</Application>
  <PresentationFormat>On-screen Show (4:3)</PresentationFormat>
  <Paragraphs>20</Paragraphs>
  <Slides>4</Slides>
  <Notes>3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Flow</vt:lpstr>
      <vt:lpstr>Known Issues</vt:lpstr>
      <vt:lpstr>Browser</vt:lpstr>
      <vt:lpstr>Browser</vt:lpstr>
      <vt:lpstr>Browser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Larry Haworth</dc:creator>
  <cp:lastModifiedBy>Larry Haworth</cp:lastModifiedBy>
  <cp:revision>97</cp:revision>
  <dcterms:created xsi:type="dcterms:W3CDTF">2009-11-25T20:59:39Z</dcterms:created>
  <dcterms:modified xsi:type="dcterms:W3CDTF">2010-02-23T15:45:22Z</dcterms:modified>
</cp:coreProperties>
</file>